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29304F-8693-424D-8D2B-44385FEAF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002EA9D-C8D1-436C-B99E-7ECDDCEE8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84C47C-CA0A-42BE-8FFB-C3A719A2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F192D-EF8D-4147-B80D-71F81895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EBB5A6-1B90-4F09-A0CF-74B9BD7D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59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702B7-B9C5-4361-BCDE-CCD7EBB5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1F582B-D8CD-4396-AC3B-8A746FC8D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71A03F-F1D8-431B-94AE-3A5751284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368F1-7347-4B76-A71A-4E9504A2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A19349-669B-4262-A6E8-7B445E3CE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48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8B11D4-93E9-4EDC-BABF-286A32DD54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F0BCBF-CDA2-4428-810A-B879BC6E5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DDF0B6-A51E-4E4C-BFCD-86D03F9A5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E158A3-A5C9-49FB-BB53-BD07BBADC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1674AE-3798-4CF9-A769-1094ADCF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0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56E12-F356-46CB-B3DC-D3055BC8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C6DC54-7344-4CFB-869B-01BCA0B73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E8AFA4-1079-4602-A5DB-F9268B475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D1B29D-F82E-43B6-8478-DBE53BC19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D44014-785D-40DE-B5AA-2769DF79D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73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BC7E5-1192-4DA9-8624-D4148E681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339899-BB20-43F6-814C-64ED2087A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0411BA-21EC-447F-853E-34B3DAC3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16BBBE-EDA1-4933-9E23-9305C8D0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7E0AA1-3B7E-40F0-8D56-CB2F65425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57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E4AAAA-D9C8-4AE2-A98F-4BA5542D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CCC521-B24E-4EDB-B1E3-64D749A2D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DCB257-DDC6-4EE8-A668-B55F5E27F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F51AB3-2C40-4306-97BC-81A586952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F7ED9C-4FBA-48F4-A454-47E32BF2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030C33-6396-4FAF-9238-1B49AC33C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39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29DB2D-6BD1-4821-9FFE-8B2279C06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0F3A3F-EC4C-4FB7-838B-5E54CA2C9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7777D1-4B4E-4A77-AA29-98049282E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D77296E-DA50-40E0-8080-AB86D6723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AE09D46-C526-41E8-AADB-95FB8B648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92F1C0-0591-487A-A7AC-7978921EC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B16A38-C535-4BD8-8C70-188E7967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2757154-3781-4A5D-A9FD-1C7B6E74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1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C5E16-71BE-417D-8E11-B3AA3C59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A75599D-AF71-4976-A752-F450C6E9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8B5D7D-C58B-416A-9BFB-C980C129A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954041-26D6-410E-B78F-C540D2D42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08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D3CA6BA-6CC0-488C-95E9-A5532CD4A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A7A080C-B523-4C0B-9520-D01F241A8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B810C7-3DA8-4F3D-A447-5E2A4C70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11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AF749-0827-4B80-94DA-1757A289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3C468F-9EC2-4769-B157-BAB7B1B35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1D5958-1754-40EC-9FEB-371B21256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95FE08-FF86-4CC6-8A4E-1C6D9C7A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D20B69-C87B-4233-9845-030FB051A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27120E-CA15-4B34-B5C8-469F6808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74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B9516E-2B73-4EFB-A6B5-4BD63E26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6063178-99EB-4B33-BFCF-E69EBA30D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3182FD-A9EE-4626-B1DF-C4918687C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58865C-28BF-43D9-B515-B5D44C88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91528F-B9D7-4E56-B9D4-70B75222B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1614AA-4241-4BEC-920B-408F169C5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832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1367212-0BB8-4D9F-93EC-A98BFC58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64E8D4-CC70-475E-B0EC-295DCFF65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4B9CA1-4FDE-47E0-BB52-15AB0268C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EE61-8E75-40D0-B692-0B536E91610E}" type="datetimeFigureOut">
              <a:rPr kumimoji="1" lang="ja-JP" altLang="en-US" smtClean="0"/>
              <a:t>2021/7/19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76ED74-C577-4D1D-BE39-3F880F5B7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C2CE13-BB73-486A-9EC7-E7C8F89AF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6D68E-92E6-48DA-B56F-72F26F42D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85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54D7470-5043-4AD9-B7D0-A27E9B01285B}"/>
              </a:ext>
            </a:extLst>
          </p:cNvPr>
          <p:cNvSpPr/>
          <p:nvPr/>
        </p:nvSpPr>
        <p:spPr>
          <a:xfrm>
            <a:off x="4309109" y="2855595"/>
            <a:ext cx="3139438" cy="8610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90CC517-784D-4A22-9CC4-2B361EDD41BA}"/>
              </a:ext>
            </a:extLst>
          </p:cNvPr>
          <p:cNvSpPr/>
          <p:nvPr/>
        </p:nvSpPr>
        <p:spPr>
          <a:xfrm>
            <a:off x="4309109" y="813435"/>
            <a:ext cx="3139438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5CAF06-EF86-4634-949F-8E43EFED4439}"/>
              </a:ext>
            </a:extLst>
          </p:cNvPr>
          <p:cNvSpPr/>
          <p:nvPr/>
        </p:nvSpPr>
        <p:spPr>
          <a:xfrm>
            <a:off x="4949188" y="2651760"/>
            <a:ext cx="1859280" cy="396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法人外連携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3D13E3-716F-459E-A82E-FF1BB728D3A3}"/>
              </a:ext>
            </a:extLst>
          </p:cNvPr>
          <p:cNvSpPr/>
          <p:nvPr/>
        </p:nvSpPr>
        <p:spPr>
          <a:xfrm>
            <a:off x="4949188" y="609600"/>
            <a:ext cx="1859280" cy="396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法人内連携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7A6C02D-0CE5-41BF-BE18-93BF6ACF4558}"/>
              </a:ext>
            </a:extLst>
          </p:cNvPr>
          <p:cNvSpPr/>
          <p:nvPr/>
        </p:nvSpPr>
        <p:spPr>
          <a:xfrm>
            <a:off x="352426" y="807720"/>
            <a:ext cx="3139438" cy="2926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C582F5F-F3EF-4C41-9379-492A9767387B}"/>
              </a:ext>
            </a:extLst>
          </p:cNvPr>
          <p:cNvSpPr/>
          <p:nvPr/>
        </p:nvSpPr>
        <p:spPr>
          <a:xfrm>
            <a:off x="941070" y="613410"/>
            <a:ext cx="1859280" cy="396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健康経営推進委員会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F8EC49-C9DF-472E-80EB-8CD517CC22D2}"/>
              </a:ext>
            </a:extLst>
          </p:cNvPr>
          <p:cNvSpPr/>
          <p:nvPr/>
        </p:nvSpPr>
        <p:spPr>
          <a:xfrm>
            <a:off x="622935" y="2655570"/>
            <a:ext cx="2495550" cy="7734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健康経営推進委員会事務局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法人事務局・産業医・各事業所責任者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048D02C-343F-4B7D-ABFE-EA65B1EF18AF}"/>
              </a:ext>
            </a:extLst>
          </p:cNvPr>
          <p:cNvSpPr/>
          <p:nvPr/>
        </p:nvSpPr>
        <p:spPr>
          <a:xfrm>
            <a:off x="941070" y="1398270"/>
            <a:ext cx="1859280" cy="7734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健康経営最高責任者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理事長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6989668-F9C9-4084-A2F2-F0EE6677E9EA}"/>
              </a:ext>
            </a:extLst>
          </p:cNvPr>
          <p:cNvCxnSpPr>
            <a:endCxn id="8" idx="0"/>
          </p:cNvCxnSpPr>
          <p:nvPr/>
        </p:nvCxnSpPr>
        <p:spPr>
          <a:xfrm>
            <a:off x="1870710" y="2171700"/>
            <a:ext cx="0" cy="483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AA0E570-2276-41D3-B005-7B8AB4B8BADF}"/>
              </a:ext>
            </a:extLst>
          </p:cNvPr>
          <p:cNvSpPr/>
          <p:nvPr/>
        </p:nvSpPr>
        <p:spPr>
          <a:xfrm>
            <a:off x="4979670" y="1160145"/>
            <a:ext cx="1859280" cy="396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経営企画会議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BBBFEE5-2D82-411C-8176-D35CBC70C0EF}"/>
              </a:ext>
            </a:extLst>
          </p:cNvPr>
          <p:cNvSpPr/>
          <p:nvPr/>
        </p:nvSpPr>
        <p:spPr>
          <a:xfrm>
            <a:off x="4979670" y="1783080"/>
            <a:ext cx="1859280" cy="396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労働安全衛生委員会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05B6EC-EE08-4830-B4AF-56589156A3FC}"/>
              </a:ext>
            </a:extLst>
          </p:cNvPr>
          <p:cNvSpPr/>
          <p:nvPr/>
        </p:nvSpPr>
        <p:spPr>
          <a:xfrm>
            <a:off x="4849175" y="3184207"/>
            <a:ext cx="2059305" cy="396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全国健康保険協会 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長崎県支部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5E49C627-A77A-4CDE-8E0C-8FA8F61E38C4}"/>
              </a:ext>
            </a:extLst>
          </p:cNvPr>
          <p:cNvCxnSpPr>
            <a:cxnSpLocks/>
          </p:cNvCxnSpPr>
          <p:nvPr/>
        </p:nvCxnSpPr>
        <p:spPr>
          <a:xfrm>
            <a:off x="3581400" y="3286125"/>
            <a:ext cx="63245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E935DBCF-47B4-4F50-A272-E7596877B481}"/>
              </a:ext>
            </a:extLst>
          </p:cNvPr>
          <p:cNvCxnSpPr>
            <a:cxnSpLocks/>
          </p:cNvCxnSpPr>
          <p:nvPr/>
        </p:nvCxnSpPr>
        <p:spPr>
          <a:xfrm>
            <a:off x="3581400" y="1632585"/>
            <a:ext cx="63245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917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morio yuka</dc:creator>
  <cp:lastModifiedBy>morio yuka</cp:lastModifiedBy>
  <cp:revision>1</cp:revision>
  <dcterms:created xsi:type="dcterms:W3CDTF">2021-07-19T07:06:22Z</dcterms:created>
  <dcterms:modified xsi:type="dcterms:W3CDTF">2021-07-19T07:07:03Z</dcterms:modified>
</cp:coreProperties>
</file>